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0ACEE-74AB-4F97-9863-E95D778C7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10578-AB04-4155-BA9E-C61C20681D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3C78D-DF24-432D-B083-093F0DB18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48D11-BAA5-4629-AC86-23E6848CE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9D073-75F0-49BF-9132-0C213329C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03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B7362-65DE-4505-ABBD-E183FB7F1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2BE4E-889E-4D6A-95EB-81916DC154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2A0E4-D023-487C-92A5-C89986951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016A0-A4A9-4767-B6BC-DFB12E6DD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04C4A-5136-4E0E-9F16-E808FEB18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98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9EE059-9F40-4162-884D-C5E6925161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0D15F5-DD13-4362-A9BC-05BB7B4FA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86077-8DD8-42DC-B056-68AA5BE56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C3D10-D6F2-4E8E-BBAB-6BD7B2A4A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42EEB-543A-41C4-AC18-2C49D3338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18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DADC0-9581-4819-996A-703F6FEF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EDFB7-A77E-46E0-A258-84A97DF54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E22EB-51D5-4EC7-8842-53D7CB96D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6C4F2-5F1D-49BE-B34C-774107D9D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888F1-4AFA-4171-B73F-3091ACBE3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632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96246-D48D-4D85-914C-E29E86098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5ED7CD-33A5-4C0A-A9E1-1BB063250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647D2-BD36-49E2-9255-651C00CB1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613AC-901C-4939-A85D-D06A31233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FD0C1-0A49-4290-8CE3-05BDC02A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79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A851-EFBD-4CC4-BC5E-1E4647C31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155B6-DA5C-4EA3-B426-CD376DA9B9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794BF9-724A-45A9-A563-8F69DABDE9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7FF68-D823-43FF-9750-FE2171874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C242F8-B203-4FE9-BB5A-B7DF94F6C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ACF39-61DB-4E4A-8CF9-395C8170D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67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4FF40-2FCC-4D8F-B5B7-E40533A6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CF5C5-D275-4CC3-B7A9-02E90BBF7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2A7D2-BD24-4DF9-A6DA-8E4C0C274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206D44-2639-4323-810B-4FD9ED138B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58A22D-AB8B-45FD-9E69-407B0F014F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69AAE6-094F-4BAB-A2BD-AEA8F340A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97DFEF-4647-49F5-879B-67776AC5B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3119AA-E016-4845-918F-002E36DB7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49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86FA-956D-458C-AB2A-69ADC83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5C2032-0C36-4A1F-B182-52E9347AC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50E605-5D30-4646-B5CA-7EAAF6817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4573B-E52F-42AE-B5D2-F22501D5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88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C1F7C0-79CE-4E7D-9971-5672D7A38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C53A6E-627B-4B7A-9A37-75D283F84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B8E3A-9B27-42D1-B900-7BFA09A4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54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55743-D076-4784-A60A-3D5A7294C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31B01-4B6D-4D79-B056-9D57A2099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AE6FE2-1200-4B43-A554-9A8A3A6B8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876BD-E2D5-4D97-883D-7660583B1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0D609-F10C-447A-BF2C-FC334CD6B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336F31-D42B-42D2-9F95-6B3745303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389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C018A-5351-4F7F-85FC-8C9449952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4E1709-852E-457F-9944-33EAC45F9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1A6287-E167-497E-A4BB-0BC846C470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FC0764-3988-4F2A-A486-D3E1D516D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6F8820-19FE-44AB-9337-9E912DA68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25E895-E53A-48DE-8811-8EAC550E2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711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04BEEA-1CAB-4435-A3E2-732F47E93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9A4E39-CFA9-48C2-9EBC-3CDAD9D0EE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B7FDA-4300-4A11-AD83-BA8D870AE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544A0-DCDE-4761-9DDD-77C13C3117F0}" type="datetimeFigureOut">
              <a:rPr lang="en-US" smtClean="0"/>
              <a:t>06-Mar-19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FD6AD-28FB-49C5-802F-5741A2A4AE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35B1E-B937-472E-8BEC-9160D9F30A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95720-1D00-4741-B6B7-D173DD2E6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24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032F1-23AC-4DA9-B5F1-D1D20D666B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ML &amp; DL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5A7D7F-5334-4F59-9372-3A623BF0C4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353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i.vas3k.ru/7w5.jpg">
            <a:extLst>
              <a:ext uri="{FF2B5EF4-FFF2-40B4-BE49-F238E27FC236}">
                <a16:creationId xmlns:a16="http://schemas.microsoft.com/office/drawing/2014/main" id="{9A9C0D04-9989-4ED3-8B36-2037D6A844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559" y="533400"/>
            <a:ext cx="9844882" cy="5643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2180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s://i.vas3k.ru/7qz.jpg">
            <a:extLst>
              <a:ext uri="{FF2B5EF4-FFF2-40B4-BE49-F238E27FC236}">
                <a16:creationId xmlns:a16="http://schemas.microsoft.com/office/drawing/2014/main" id="{ED5BDBB6-5C97-4001-9547-5C3F895C799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910431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1313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s://i.vas3k.ru/7w6.jpg">
            <a:extLst>
              <a:ext uri="{FF2B5EF4-FFF2-40B4-BE49-F238E27FC236}">
                <a16:creationId xmlns:a16="http://schemas.microsoft.com/office/drawing/2014/main" id="{7F3A9FB2-FB03-4611-A45C-35537222645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112" y="520700"/>
            <a:ext cx="6833775" cy="565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179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s://i.vas3k.ru/7r0.jpg">
            <a:extLst>
              <a:ext uri="{FF2B5EF4-FFF2-40B4-BE49-F238E27FC236}">
                <a16:creationId xmlns:a16="http://schemas.microsoft.com/office/drawing/2014/main" id="{2C00B16B-DAE7-4529-8A48-54D21C99BDB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929481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5317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s://i.vas3k.ru/7w7.jpg">
            <a:extLst>
              <a:ext uri="{FF2B5EF4-FFF2-40B4-BE49-F238E27FC236}">
                <a16:creationId xmlns:a16="http://schemas.microsoft.com/office/drawing/2014/main" id="{4CECB654-8C43-49D5-9707-C027EE0413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564" y="457200"/>
            <a:ext cx="9056871" cy="5719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87431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s://i.vas3k.ru/7r1.jpg">
            <a:extLst>
              <a:ext uri="{FF2B5EF4-FFF2-40B4-BE49-F238E27FC236}">
                <a16:creationId xmlns:a16="http://schemas.microsoft.com/office/drawing/2014/main" id="{CCC7F0C2-952D-4900-B690-80BC98373C1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865" y="448865"/>
            <a:ext cx="5960269" cy="5960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551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https://i.vas3k.ru/810.jpg">
            <a:extLst>
              <a:ext uri="{FF2B5EF4-FFF2-40B4-BE49-F238E27FC236}">
                <a16:creationId xmlns:a16="http://schemas.microsoft.com/office/drawing/2014/main" id="{AAD421AE-EE39-48A3-8CAA-72B4D0E2E3A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873660"/>
            <a:ext cx="10515600" cy="4861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3902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https://i.vas3k.ru/7r2.jpg">
            <a:extLst>
              <a:ext uri="{FF2B5EF4-FFF2-40B4-BE49-F238E27FC236}">
                <a16:creationId xmlns:a16="http://schemas.microsoft.com/office/drawing/2014/main" id="{9BF750C7-ABAF-482F-B715-B93D6AF07BF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2362" y="959644"/>
            <a:ext cx="4867275" cy="486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5217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https://i.vas3k.ru/7w9.jpg">
            <a:extLst>
              <a:ext uri="{FF2B5EF4-FFF2-40B4-BE49-F238E27FC236}">
                <a16:creationId xmlns:a16="http://schemas.microsoft.com/office/drawing/2014/main" id="{91D3E056-8BF8-4276-97DB-C96C25BDDBA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03265"/>
            <a:ext cx="10515600" cy="3129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653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https://i.vas3k.ru/7wa.jpg">
            <a:extLst>
              <a:ext uri="{FF2B5EF4-FFF2-40B4-BE49-F238E27FC236}">
                <a16:creationId xmlns:a16="http://schemas.microsoft.com/office/drawing/2014/main" id="{8307D598-38CD-4DAC-AC7F-DC8A8160C26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019" y="550068"/>
            <a:ext cx="8789962" cy="575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860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.vas3k.ru/7vx.jpg">
            <a:extLst>
              <a:ext uri="{FF2B5EF4-FFF2-40B4-BE49-F238E27FC236}">
                <a16:creationId xmlns:a16="http://schemas.microsoft.com/office/drawing/2014/main" id="{6C41086D-2442-43B0-B054-C0696529CF9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518" y="132522"/>
            <a:ext cx="5809740" cy="662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30147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https://i.vas3k.ru/7r3.jpg">
            <a:extLst>
              <a:ext uri="{FF2B5EF4-FFF2-40B4-BE49-F238E27FC236}">
                <a16:creationId xmlns:a16="http://schemas.microsoft.com/office/drawing/2014/main" id="{2BB10017-E9C5-4623-BF5A-B218BFFFB9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916781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71116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https://i.vas3k.ru/7wb.jpg">
            <a:extLst>
              <a:ext uri="{FF2B5EF4-FFF2-40B4-BE49-F238E27FC236}">
                <a16:creationId xmlns:a16="http://schemas.microsoft.com/office/drawing/2014/main" id="{5E77DCA1-FEC4-4A65-8BAE-4D8D8AC78E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679" y="469900"/>
            <a:ext cx="10308641" cy="5707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0883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https://i.vas3k.ru/7wd.jpg">
            <a:extLst>
              <a:ext uri="{FF2B5EF4-FFF2-40B4-BE49-F238E27FC236}">
                <a16:creationId xmlns:a16="http://schemas.microsoft.com/office/drawing/2014/main" id="{9C3875BE-35F6-4B86-90D2-97E082CBF70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725419"/>
            <a:ext cx="10515600" cy="5196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4207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55662-21E6-495F-A65B-E3BC19352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419100"/>
            <a:ext cx="10960100" cy="6011863"/>
          </a:xfrm>
        </p:spPr>
        <p:txBody>
          <a:bodyPr/>
          <a:lstStyle/>
          <a:p>
            <a:r>
              <a:rPr lang="en-US" dirty="0"/>
              <a:t>Bagging Example (Random Forest)</a:t>
            </a:r>
          </a:p>
          <a:p>
            <a:endParaRPr lang="en-US" dirty="0"/>
          </a:p>
        </p:txBody>
      </p:sp>
      <p:pic>
        <p:nvPicPr>
          <p:cNvPr id="22532" name="Picture 4" descr="https://i.vas3k.ru/7rq.jpg">
            <a:extLst>
              <a:ext uri="{FF2B5EF4-FFF2-40B4-BE49-F238E27FC236}">
                <a16:creationId xmlns:a16="http://schemas.microsoft.com/office/drawing/2014/main" id="{26EB8384-C765-4834-A5FA-0C95ED3C3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860" y="1131530"/>
            <a:ext cx="11242615" cy="4846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3292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https://i.vas3k.ru/7we.jpg">
            <a:extLst>
              <a:ext uri="{FF2B5EF4-FFF2-40B4-BE49-F238E27FC236}">
                <a16:creationId xmlns:a16="http://schemas.microsoft.com/office/drawing/2014/main" id="{F98C8433-F32D-43CE-97DF-E0D690061E5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790" y="1253331"/>
            <a:ext cx="941642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9403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A9643-E123-4C9F-A000-F1D616BA7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 and Deep Leaning</a:t>
            </a:r>
            <a:br>
              <a:rPr lang="en-US" dirty="0"/>
            </a:br>
            <a:endParaRPr lang="en-US" dirty="0"/>
          </a:p>
        </p:txBody>
      </p:sp>
      <p:pic>
        <p:nvPicPr>
          <p:cNvPr id="24578" name="Picture 2" descr="https://i.vas3k.ru/7r4.jpg">
            <a:extLst>
              <a:ext uri="{FF2B5EF4-FFF2-40B4-BE49-F238E27FC236}">
                <a16:creationId xmlns:a16="http://schemas.microsoft.com/office/drawing/2014/main" id="{8A47818D-9750-43B2-AEE6-DDEDFA508FB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0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8033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https://i.vas3k.ru/7wf.jpg">
            <a:extLst>
              <a:ext uri="{FF2B5EF4-FFF2-40B4-BE49-F238E27FC236}">
                <a16:creationId xmlns:a16="http://schemas.microsoft.com/office/drawing/2014/main" id="{D2B7FEA9-A2DD-4C8F-9DA2-587300874B6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668" y="1825625"/>
            <a:ext cx="811266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59313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https://i.vas3k.ru/7wg.jpg">
            <a:extLst>
              <a:ext uri="{FF2B5EF4-FFF2-40B4-BE49-F238E27FC236}">
                <a16:creationId xmlns:a16="http://schemas.microsoft.com/office/drawing/2014/main" id="{80FC2FC7-4544-44FB-BC42-E4C2901D3D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7956" y="664368"/>
            <a:ext cx="8696088" cy="5529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98351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A4F4D-87DC-454E-A608-C499F5F75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000"/>
            <a:ext cx="10515600" cy="5922963"/>
          </a:xfrm>
        </p:spPr>
        <p:txBody>
          <a:bodyPr/>
          <a:lstStyle/>
          <a:p>
            <a:r>
              <a:rPr lang="en-US" dirty="0"/>
              <a:t>CNN</a:t>
            </a:r>
            <a:br>
              <a:rPr lang="en-US" dirty="0"/>
            </a:br>
            <a:endParaRPr lang="en-US" dirty="0"/>
          </a:p>
        </p:txBody>
      </p:sp>
      <p:pic>
        <p:nvPicPr>
          <p:cNvPr id="27650" name="Picture 2" descr="https://i.vas3k.ru/7rz.jpg">
            <a:extLst>
              <a:ext uri="{FF2B5EF4-FFF2-40B4-BE49-F238E27FC236}">
                <a16:creationId xmlns:a16="http://schemas.microsoft.com/office/drawing/2014/main" id="{048165D2-6EE0-4C53-9022-8C9B2B54A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700" y="903779"/>
            <a:ext cx="9082088" cy="570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68710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https://i.vas3k.ru/7wh.jpg">
            <a:extLst>
              <a:ext uri="{FF2B5EF4-FFF2-40B4-BE49-F238E27FC236}">
                <a16:creationId xmlns:a16="http://schemas.microsoft.com/office/drawing/2014/main" id="{B4A5888A-A2D9-481E-A73D-AC5536CA996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88787"/>
            <a:ext cx="10515600" cy="245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1303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.vas3k.ru/7vz.jpg">
            <a:extLst>
              <a:ext uri="{FF2B5EF4-FFF2-40B4-BE49-F238E27FC236}">
                <a16:creationId xmlns:a16="http://schemas.microsoft.com/office/drawing/2014/main" id="{180832FC-45E0-496E-B10B-569200D875E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6292" y="453231"/>
            <a:ext cx="9139416" cy="595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6946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https://i.vas3k.ru/7wj.jpg">
            <a:extLst>
              <a:ext uri="{FF2B5EF4-FFF2-40B4-BE49-F238E27FC236}">
                <a16:creationId xmlns:a16="http://schemas.microsoft.com/office/drawing/2014/main" id="{FF8E8D2E-4F10-4577-85D4-5FF55DE516A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59707"/>
            <a:ext cx="10515600" cy="3667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6990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https://i.vas3k.ru/7wk.jpg">
            <a:extLst>
              <a:ext uri="{FF2B5EF4-FFF2-40B4-BE49-F238E27FC236}">
                <a16:creationId xmlns:a16="http://schemas.microsoft.com/office/drawing/2014/main" id="{F5B9F501-2BE8-467D-92C0-4B5E3752FBE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9541" y="1253331"/>
            <a:ext cx="819291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3263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https://i.vas3k.ru/7rx.png">
            <a:extLst>
              <a:ext uri="{FF2B5EF4-FFF2-40B4-BE49-F238E27FC236}">
                <a16:creationId xmlns:a16="http://schemas.microsoft.com/office/drawing/2014/main" id="{92484FCE-8B89-4360-89F6-BBC8EADE3EA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0"/>
            <a:ext cx="9956799" cy="698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069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vas3k.ru/7w1.jpg">
            <a:extLst>
              <a:ext uri="{FF2B5EF4-FFF2-40B4-BE49-F238E27FC236}">
                <a16:creationId xmlns:a16="http://schemas.microsoft.com/office/drawing/2014/main" id="{E69F8270-F5DA-4CCB-B77D-5C8979C14AF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614" y="486568"/>
            <a:ext cx="8342771" cy="5884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6328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E8487-4C05-4563-B2A8-F3783CDA2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3339"/>
            <a:ext cx="10515600" cy="5633624"/>
          </a:xfrm>
        </p:spPr>
        <p:txBody>
          <a:bodyPr/>
          <a:lstStyle/>
          <a:p>
            <a:r>
              <a:rPr lang="en-US" b="1" dirty="0"/>
              <a:t>Classification</a:t>
            </a:r>
          </a:p>
          <a:p>
            <a:endParaRPr lang="en-US" b="1" dirty="0"/>
          </a:p>
        </p:txBody>
      </p:sp>
      <p:pic>
        <p:nvPicPr>
          <p:cNvPr id="4098" name="Picture 2" descr="https://i.vas3k.ru/7qx.jpg">
            <a:extLst>
              <a:ext uri="{FF2B5EF4-FFF2-40B4-BE49-F238E27FC236}">
                <a16:creationId xmlns:a16="http://schemas.microsoft.com/office/drawing/2014/main" id="{F739B23D-8757-44DF-8D09-8E4142F9E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9906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8447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CC1467-FD7D-4121-9D7D-AF78AD7FA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C6A0EC-3C37-4052-836A-BD970E874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09612"/>
            <a:ext cx="10515600" cy="543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558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i.vas3k.ru/7w3.jpg">
            <a:extLst>
              <a:ext uri="{FF2B5EF4-FFF2-40B4-BE49-F238E27FC236}">
                <a16:creationId xmlns:a16="http://schemas.microsoft.com/office/drawing/2014/main" id="{681BDC0D-CF36-4DD6-B442-A0A4EE8B5F7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8149" y="772318"/>
            <a:ext cx="7395702" cy="5313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1135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i.vas3k.ru/7w4.jpg">
            <a:extLst>
              <a:ext uri="{FF2B5EF4-FFF2-40B4-BE49-F238E27FC236}">
                <a16:creationId xmlns:a16="http://schemas.microsoft.com/office/drawing/2014/main" id="{61DC9247-C82B-4B3F-8120-199CF0FFB2C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037" y="419100"/>
            <a:ext cx="9087926" cy="575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8065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s://i.vas3k.ru/7qy.jpg">
            <a:extLst>
              <a:ext uri="{FF2B5EF4-FFF2-40B4-BE49-F238E27FC236}">
                <a16:creationId xmlns:a16="http://schemas.microsoft.com/office/drawing/2014/main" id="{6463F1BE-51DF-49A5-A476-4E41F907D9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872331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951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1593</TotalTime>
  <Words>16</Words>
  <Application>Microsoft Office PowerPoint</Application>
  <PresentationFormat>Widescreen</PresentationFormat>
  <Paragraphs>5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ML &amp; DL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Neural Networks and Deep Leaning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&amp; DL</dc:title>
  <dc:creator>Utkarsh Tiwari</dc:creator>
  <cp:lastModifiedBy>Utkarsh Tiwari</cp:lastModifiedBy>
  <cp:revision>4</cp:revision>
  <dcterms:created xsi:type="dcterms:W3CDTF">2019-03-06T06:05:18Z</dcterms:created>
  <dcterms:modified xsi:type="dcterms:W3CDTF">2019-03-07T08:38:40Z</dcterms:modified>
</cp:coreProperties>
</file>

<file path=docProps/thumbnail.jpeg>
</file>